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A593BE-F48B-0BD5-48D7-1BB816CB7D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B58D55-D164-2F03-FD46-0BE127C08A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6BE93CB-433E-8B8F-BA78-C87A2AAB2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F95D-7120-42F9-ADC3-C9BDB7EDF410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5F5A1A-6AA8-106E-436B-D10EB53A4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C09D886-4D99-46DC-84C1-5B3BE8EC6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6EC-78E7-45EB-82EB-AD0C611476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7868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A317E7-E0E4-7144-12E2-5B4FC1CA7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43E6A85-506B-FEFF-F256-DF4AF9B4EA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16B09C9-107A-F42A-8189-82DE364F1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F95D-7120-42F9-ADC3-C9BDB7EDF410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2744D4-2171-4187-4F8D-45F9A7A27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C007687-3629-7651-E927-0D965C330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6EC-78E7-45EB-82EB-AD0C611476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8432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9D9FBB0-DF59-7111-7950-F3D624AF4E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1ADE04E-7191-52F3-BA68-4F31116D70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CE9ECF-0F88-B44A-D751-ED69863E5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F95D-7120-42F9-ADC3-C9BDB7EDF410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14286E-8212-7CF6-D3A3-2F4D901A4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FF07A01-10D4-402A-903D-B6C557627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6EC-78E7-45EB-82EB-AD0C611476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795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4F75D0-2D55-E5C5-7CF6-E3F190DB2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330976-DF58-6C88-E05B-9757795DE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E6B291F-EC6A-0422-12AE-029C7B66D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F95D-7120-42F9-ADC3-C9BDB7EDF410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F3051F0-6C78-23C8-1DF3-DC9E7DA5F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16C57E-6A79-19CC-BEE3-E09531C61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6EC-78E7-45EB-82EB-AD0C611476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9562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CD703E-BB19-B0EA-0169-9038E2566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4D8D733-4C99-82BC-5E26-20656DBAF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27B4DB-2D2B-7487-DC98-7154A2F29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F95D-7120-42F9-ADC3-C9BDB7EDF410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3141A15-543B-C319-66F2-4FB766377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A1C60F-AE3E-DBA8-783E-75B44C1AA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6EC-78E7-45EB-82EB-AD0C611476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183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8D5424-7AF0-F869-5287-302570567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CFCDCC-0D37-758E-2B6A-64E09464A7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E480D9A-1A75-2875-6CF2-2B90A4F20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C7AB80-CB5B-5963-6DF8-5BABD4251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F95D-7120-42F9-ADC3-C9BDB7EDF410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825CC6F-BDD1-A4B9-3B4F-AF2D114D7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FDDAE29-0928-CBD3-7709-4827DDBAE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6EC-78E7-45EB-82EB-AD0C611476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84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C5AB69-4801-8278-5B99-86DA61CC7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B1B0C62-E215-60DF-8FE7-A1DCCE14FF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40234CA-DE5B-1B3B-5649-56D63B389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3EFB6A9-9576-1DE1-5074-0F62EF8611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85A7A4A-886A-EA3B-16F9-F25CB7F1DB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B0C4286-B7E1-391F-3626-F5A9EA8B0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F95D-7120-42F9-ADC3-C9BDB7EDF410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BDD3D42-7DFE-4BA6-92F9-30D2ED2DF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08FBEE1-845D-F155-4126-4AF2D55D1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6EC-78E7-45EB-82EB-AD0C611476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4375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7B514B-4020-4161-BC23-26F2CD44D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EC6FC06-D330-B48E-2AD3-984516FF8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F95D-7120-42F9-ADC3-C9BDB7EDF410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4720C58-3B17-57EC-B915-0357B8388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0210AE1-4A5B-DD29-8AAC-9F1979BFA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6EC-78E7-45EB-82EB-AD0C611476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702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01D4BD0-AFF5-E539-9D89-A47BE7DEC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F95D-7120-42F9-ADC3-C9BDB7EDF410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65CC54E-1F38-0E68-07E5-942106658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201D643-7128-2DCD-D87F-2048F63B3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6EC-78E7-45EB-82EB-AD0C611476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19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C9F0B5-02A7-6486-F490-B2F63246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A12F59-A197-96FA-DB89-8C8FBEA3B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D936AB9-F3FE-B0EF-443E-AF2BDE7481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4B07EEF-B71D-9196-1C14-FC23FB97E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F95D-7120-42F9-ADC3-C9BDB7EDF410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BA61607-20FA-6E3A-40EC-DEA508BC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B6C3759-9B16-BA1E-D2D4-BB6225A79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6EC-78E7-45EB-82EB-AD0C611476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0856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797346-97DD-AA48-155C-2095CB0FE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124A7C0-F9ED-7908-BA91-2E17CD27E5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0EA4211-F081-D4AC-A3FD-45EE044CA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EFEC87A-353F-2B87-8AED-A94308DF7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F95D-7120-42F9-ADC3-C9BDB7EDF410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E5B3330-3158-3327-179A-7D169DA6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22F1BD5-FD6D-5821-FCE0-CD57723AC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E6EC-78E7-45EB-82EB-AD0C611476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9412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CD10B76-9391-2F0B-18A3-57DABA737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414AE9B-A984-9869-D43B-F70C1B71D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DA5375-4021-C415-4CEB-E514754E8A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2F95D-7120-42F9-ADC3-C9BDB7EDF410}" type="datetimeFigureOut">
              <a:rPr lang="pt-BR" smtClean="0"/>
              <a:t>04/11/2022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63E9AA-3DEA-FEBE-C0F9-924B5E63F3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437A5D-72B5-381D-39CE-C73835762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DE6EC-78E7-45EB-82EB-AD0C611476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113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18E6F0F-EB09-BC10-7136-45892DDD4F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331105"/>
            <a:ext cx="9144000" cy="1257829"/>
          </a:xfrm>
        </p:spPr>
        <p:txBody>
          <a:bodyPr>
            <a:normAutofit/>
          </a:bodyPr>
          <a:lstStyle/>
          <a:p>
            <a:r>
              <a:rPr lang="pt-BR" sz="2800" b="1" dirty="0">
                <a:latin typeface="Abadi" panose="020B0604020104020204" pitchFamily="34" charset="0"/>
              </a:rPr>
              <a:t>Título do Trabalho</a:t>
            </a:r>
          </a:p>
          <a:p>
            <a:r>
              <a:rPr lang="pt-BR" sz="2800" b="1" dirty="0">
                <a:latin typeface="Abadi" panose="020B0604020104020204" pitchFamily="34" charset="0"/>
              </a:rPr>
              <a:t>Autores: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2F05C64-1929-CEFD-E87B-61A8F7EEE0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4933" y="5818120"/>
            <a:ext cx="5317067" cy="1039880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DC71BC29-C9AC-4B57-FE44-739884B946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5733" y="-34776"/>
            <a:ext cx="3996267" cy="144115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10E8B653-4218-F83D-B2B4-90209962C0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"/>
            <a:ext cx="2658533" cy="1371601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66C1391A-50F7-096D-DFD8-1E78B25E5A42}"/>
              </a:ext>
            </a:extLst>
          </p:cNvPr>
          <p:cNvSpPr txBox="1"/>
          <p:nvPr/>
        </p:nvSpPr>
        <p:spPr>
          <a:xfrm>
            <a:off x="2870200" y="294382"/>
            <a:ext cx="4927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latin typeface="Abadi" panose="020B0604020104020204" pitchFamily="34" charset="0"/>
              </a:rPr>
              <a:t>Jornada de Iniciação Científica</a:t>
            </a:r>
          </a:p>
        </p:txBody>
      </p:sp>
    </p:spTree>
    <p:extLst>
      <p:ext uri="{BB962C8B-B14F-4D97-AF65-F5344CB8AC3E}">
        <p14:creationId xmlns:p14="http://schemas.microsoft.com/office/powerpoint/2010/main" val="315217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18E6F0F-EB09-BC10-7136-45892DDD4F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2266" y="1406374"/>
            <a:ext cx="9144000" cy="1257829"/>
          </a:xfrm>
        </p:spPr>
        <p:txBody>
          <a:bodyPr>
            <a:normAutofit/>
          </a:bodyPr>
          <a:lstStyle/>
          <a:p>
            <a:r>
              <a:rPr lang="pt-BR" sz="2800" b="1" dirty="0">
                <a:latin typeface="Abadi" panose="020B0604020104020204" pitchFamily="34" charset="0"/>
              </a:rPr>
              <a:t>Introdução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2F05C64-1929-CEFD-E87B-61A8F7EEE0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4933" y="5818120"/>
            <a:ext cx="5317067" cy="1039880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DC71BC29-C9AC-4B57-FE44-739884B946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5733" y="-34776"/>
            <a:ext cx="3996267" cy="144115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10E8B653-4218-F83D-B2B4-90209962C0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067" y="34773"/>
            <a:ext cx="2658533" cy="1371601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66C1391A-50F7-096D-DFD8-1E78B25E5A42}"/>
              </a:ext>
            </a:extLst>
          </p:cNvPr>
          <p:cNvSpPr txBox="1"/>
          <p:nvPr/>
        </p:nvSpPr>
        <p:spPr>
          <a:xfrm>
            <a:off x="2980267" y="34773"/>
            <a:ext cx="4927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latin typeface="Abadi" panose="020B0604020104020204" pitchFamily="34" charset="0"/>
              </a:rPr>
              <a:t>Jornada de Iniciação Científica</a:t>
            </a:r>
          </a:p>
        </p:txBody>
      </p:sp>
    </p:spTree>
    <p:extLst>
      <p:ext uri="{BB962C8B-B14F-4D97-AF65-F5344CB8AC3E}">
        <p14:creationId xmlns:p14="http://schemas.microsoft.com/office/powerpoint/2010/main" val="2652071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18E6F0F-EB09-BC10-7136-45892DDD4F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2266" y="1406374"/>
            <a:ext cx="9144000" cy="1257829"/>
          </a:xfrm>
        </p:spPr>
        <p:txBody>
          <a:bodyPr>
            <a:normAutofit/>
          </a:bodyPr>
          <a:lstStyle/>
          <a:p>
            <a:r>
              <a:rPr lang="pt-BR" sz="2800" b="1" dirty="0">
                <a:latin typeface="Abadi" panose="020B0604020104020204" pitchFamily="34" charset="0"/>
              </a:rPr>
              <a:t>Referencial Teórico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2F05C64-1929-CEFD-E87B-61A8F7EEE0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4933" y="5818120"/>
            <a:ext cx="5317067" cy="1039880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DC71BC29-C9AC-4B57-FE44-739884B946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5733" y="-34776"/>
            <a:ext cx="3996267" cy="144115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10E8B653-4218-F83D-B2B4-90209962C0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067" y="34773"/>
            <a:ext cx="2658533" cy="1371601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66C1391A-50F7-096D-DFD8-1E78B25E5A42}"/>
              </a:ext>
            </a:extLst>
          </p:cNvPr>
          <p:cNvSpPr txBox="1"/>
          <p:nvPr/>
        </p:nvSpPr>
        <p:spPr>
          <a:xfrm>
            <a:off x="2980267" y="34773"/>
            <a:ext cx="4927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latin typeface="Abadi" panose="020B0604020104020204" pitchFamily="34" charset="0"/>
              </a:rPr>
              <a:t>Jornada de Iniciação Científica</a:t>
            </a:r>
          </a:p>
        </p:txBody>
      </p:sp>
    </p:spTree>
    <p:extLst>
      <p:ext uri="{BB962C8B-B14F-4D97-AF65-F5344CB8AC3E}">
        <p14:creationId xmlns:p14="http://schemas.microsoft.com/office/powerpoint/2010/main" val="79763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18E6F0F-EB09-BC10-7136-45892DDD4F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2266" y="1406374"/>
            <a:ext cx="9144000" cy="1257829"/>
          </a:xfrm>
        </p:spPr>
        <p:txBody>
          <a:bodyPr>
            <a:normAutofit/>
          </a:bodyPr>
          <a:lstStyle/>
          <a:p>
            <a:r>
              <a:rPr lang="pt-BR" sz="2800" b="1" dirty="0">
                <a:latin typeface="Abadi" panose="020B0604020104020204" pitchFamily="34" charset="0"/>
              </a:rPr>
              <a:t>Métodos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2F05C64-1929-CEFD-E87B-61A8F7EEE0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4933" y="5818120"/>
            <a:ext cx="5317067" cy="1039880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DC71BC29-C9AC-4B57-FE44-739884B946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5733" y="-34776"/>
            <a:ext cx="3996267" cy="144115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10E8B653-4218-F83D-B2B4-90209962C0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067" y="34773"/>
            <a:ext cx="2658533" cy="1371601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66C1391A-50F7-096D-DFD8-1E78B25E5A42}"/>
              </a:ext>
            </a:extLst>
          </p:cNvPr>
          <p:cNvSpPr txBox="1"/>
          <p:nvPr/>
        </p:nvSpPr>
        <p:spPr>
          <a:xfrm>
            <a:off x="2980267" y="34773"/>
            <a:ext cx="4927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latin typeface="Abadi" panose="020B0604020104020204" pitchFamily="34" charset="0"/>
              </a:rPr>
              <a:t>Jornada de Iniciação Científica</a:t>
            </a:r>
          </a:p>
        </p:txBody>
      </p:sp>
    </p:spTree>
    <p:extLst>
      <p:ext uri="{BB962C8B-B14F-4D97-AF65-F5344CB8AC3E}">
        <p14:creationId xmlns:p14="http://schemas.microsoft.com/office/powerpoint/2010/main" val="1216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18</TotalTime>
  <Words>25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Abadi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Érika</dc:creator>
  <cp:lastModifiedBy>Érika</cp:lastModifiedBy>
  <cp:revision>3</cp:revision>
  <dcterms:created xsi:type="dcterms:W3CDTF">2022-11-04T16:26:24Z</dcterms:created>
  <dcterms:modified xsi:type="dcterms:W3CDTF">2022-11-04T16:44:38Z</dcterms:modified>
</cp:coreProperties>
</file>