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5119350" cy="21240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90">
          <p15:clr>
            <a:srgbClr val="747775"/>
          </p15:clr>
        </p15:guide>
        <p15:guide id="2" pos="476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FB3"/>
    <a:srgbClr val="094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2316" y="66"/>
      </p:cViewPr>
      <p:guideLst>
        <p:guide orient="horz" pos="6690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8790" y="685800"/>
            <a:ext cx="244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3074710"/>
            <a:ext cx="14089200" cy="8476500"/>
          </a:xfrm>
          <a:prstGeom prst="rect">
            <a:avLst/>
          </a:prstGeom>
        </p:spPr>
        <p:txBody>
          <a:bodyPr spcFirstLastPara="1" wrap="square" lIns="203325" tIns="203325" rIns="203325" bIns="203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1pPr>
            <a:lvl2pPr lvl="1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2pPr>
            <a:lvl3pPr lvl="2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3pPr>
            <a:lvl4pPr lvl="3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4pPr>
            <a:lvl5pPr lvl="4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5pPr>
            <a:lvl6pPr lvl="5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6pPr>
            <a:lvl7pPr lvl="6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7pPr>
            <a:lvl8pPr lvl="7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8pPr>
            <a:lvl9pPr lvl="8" algn="ctr">
              <a:spcBef>
                <a:spcPts val="0"/>
              </a:spcBef>
              <a:spcAft>
                <a:spcPts val="0"/>
              </a:spcAft>
              <a:buSzPts val="11566"/>
              <a:buNone/>
              <a:defRPr sz="1156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11703473"/>
            <a:ext cx="14089200" cy="32733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4567725"/>
            <a:ext cx="14089200" cy="8107800"/>
          </a:xfrm>
          <a:prstGeom prst="rect">
            <a:avLst/>
          </a:prstGeom>
        </p:spPr>
        <p:txBody>
          <a:bodyPr spcFirstLastPara="1" wrap="square" lIns="203325" tIns="203325" rIns="203325" bIns="203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1pPr>
            <a:lvl2pPr lvl="1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2pPr>
            <a:lvl3pPr lvl="2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3pPr>
            <a:lvl4pPr lvl="3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4pPr>
            <a:lvl5pPr lvl="4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5pPr>
            <a:lvl6pPr lvl="5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6pPr>
            <a:lvl7pPr lvl="6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7pPr>
            <a:lvl8pPr lvl="7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8pPr>
            <a:lvl9pPr lvl="8" algn="ctr">
              <a:spcBef>
                <a:spcPts val="0"/>
              </a:spcBef>
              <a:spcAft>
                <a:spcPts val="0"/>
              </a:spcAft>
              <a:buSzPts val="26690"/>
              <a:buNone/>
              <a:defRPr sz="2669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13017062"/>
            <a:ext cx="14089200" cy="53715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482822" algn="ctr">
              <a:spcBef>
                <a:spcPts val="0"/>
              </a:spcBef>
              <a:spcAft>
                <a:spcPts val="0"/>
              </a:spcAft>
              <a:buSzPts val="4004"/>
              <a:buChar char="●"/>
              <a:defRPr sz="4003"/>
            </a:lvl1pPr>
            <a:lvl2pPr marL="914400" lvl="1" indent="-426328" algn="ctr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2pPr>
            <a:lvl3pPr marL="1371600" lvl="2" indent="-426328" algn="ctr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3pPr>
            <a:lvl4pPr marL="1828800" lvl="3" indent="-426328" algn="ctr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4pPr>
            <a:lvl5pPr marL="2286000" lvl="4" indent="-426328" algn="ctr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5pPr>
            <a:lvl6pPr marL="2743200" lvl="5" indent="-426328" algn="ctr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6pPr>
            <a:lvl7pPr marL="3200400" lvl="6" indent="-426328" algn="ctr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7pPr>
            <a:lvl8pPr marL="3657600" lvl="7" indent="-426328" algn="ctr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8pPr>
            <a:lvl9pPr marL="4114800" lvl="8" indent="-426328" algn="ctr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8881900"/>
            <a:ext cx="14089200" cy="3476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1pPr>
            <a:lvl2pPr lvl="1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2pPr>
            <a:lvl3pPr lvl="2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3pPr>
            <a:lvl4pPr lvl="3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4pPr>
            <a:lvl5pPr lvl="4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5pPr>
            <a:lvl6pPr lvl="5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6pPr>
            <a:lvl7pPr lvl="6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7pPr>
            <a:lvl8pPr lvl="7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8pPr>
            <a:lvl9pPr lvl="8" algn="ctr">
              <a:spcBef>
                <a:spcPts val="0"/>
              </a:spcBef>
              <a:spcAft>
                <a:spcPts val="0"/>
              </a:spcAft>
              <a:buSzPts val="8007"/>
              <a:buNone/>
              <a:defRPr sz="800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1837724"/>
            <a:ext cx="14089200" cy="23646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1pPr>
            <a:lvl2pPr lvl="1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2pPr>
            <a:lvl3pPr lvl="2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3pPr>
            <a:lvl4pPr lvl="3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4pPr>
            <a:lvl5pPr lvl="4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5pPr>
            <a:lvl6pPr lvl="5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6pPr>
            <a:lvl7pPr lvl="6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7pPr>
            <a:lvl8pPr lvl="7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8pPr>
            <a:lvl9pPr lvl="8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4759127"/>
            <a:ext cx="14089200" cy="141081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482822">
              <a:spcBef>
                <a:spcPts val="0"/>
              </a:spcBef>
              <a:spcAft>
                <a:spcPts val="0"/>
              </a:spcAft>
              <a:buSzPts val="4004"/>
              <a:buChar char="●"/>
              <a:defRPr sz="4003"/>
            </a:lvl1pPr>
            <a:lvl2pPr marL="914400" lvl="1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2pPr>
            <a:lvl3pPr marL="1371600" lvl="2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3pPr>
            <a:lvl4pPr marL="1828800" lvl="3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4pPr>
            <a:lvl5pPr marL="2286000" lvl="4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5pPr>
            <a:lvl6pPr marL="2743200" lvl="5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6pPr>
            <a:lvl7pPr marL="3200400" lvl="6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7pPr>
            <a:lvl8pPr marL="3657600" lvl="7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8pPr>
            <a:lvl9pPr marL="4114800" lvl="8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1837724"/>
            <a:ext cx="14089200" cy="23646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1pPr>
            <a:lvl2pPr lvl="1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2pPr>
            <a:lvl3pPr lvl="2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3pPr>
            <a:lvl4pPr lvl="3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4pPr>
            <a:lvl5pPr lvl="4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5pPr>
            <a:lvl6pPr lvl="5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6pPr>
            <a:lvl7pPr lvl="6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7pPr>
            <a:lvl8pPr lvl="7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8pPr>
            <a:lvl9pPr lvl="8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4759127"/>
            <a:ext cx="6613800" cy="141081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1pPr>
            <a:lvl2pPr marL="914400" lvl="1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2pPr>
            <a:lvl3pPr marL="1371600" lvl="2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3pPr>
            <a:lvl4pPr marL="1828800" lvl="3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4pPr>
            <a:lvl5pPr marL="2286000" lvl="4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5pPr>
            <a:lvl6pPr marL="2743200" lvl="5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6pPr>
            <a:lvl7pPr marL="3200400" lvl="6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7pPr>
            <a:lvl8pPr marL="3657600" lvl="7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8pPr>
            <a:lvl9pPr marL="4114800" lvl="8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4759127"/>
            <a:ext cx="6613800" cy="141081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1pPr>
            <a:lvl2pPr marL="914400" lvl="1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2pPr>
            <a:lvl3pPr marL="1371600" lvl="2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3pPr>
            <a:lvl4pPr marL="1828800" lvl="3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4pPr>
            <a:lvl5pPr marL="2286000" lvl="4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5pPr>
            <a:lvl6pPr marL="2743200" lvl="5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6pPr>
            <a:lvl7pPr marL="3200400" lvl="6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7pPr>
            <a:lvl8pPr marL="3657600" lvl="7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8pPr>
            <a:lvl9pPr marL="4114800" lvl="8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5409" y="1837724"/>
            <a:ext cx="14089200" cy="23646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1pPr>
            <a:lvl2pPr lvl="1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2pPr>
            <a:lvl3pPr lvl="2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3pPr>
            <a:lvl4pPr lvl="3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4pPr>
            <a:lvl5pPr lvl="4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5pPr>
            <a:lvl6pPr lvl="5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6pPr>
            <a:lvl7pPr lvl="6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7pPr>
            <a:lvl8pPr lvl="7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8pPr>
            <a:lvl9pPr lvl="8">
              <a:spcBef>
                <a:spcPts val="0"/>
              </a:spcBef>
              <a:spcAft>
                <a:spcPts val="0"/>
              </a:spcAft>
              <a:buSzPts val="6228"/>
              <a:buNone/>
              <a:defRPr sz="6227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2294341"/>
            <a:ext cx="4643100" cy="3120600"/>
          </a:xfrm>
          <a:prstGeom prst="rect">
            <a:avLst/>
          </a:prstGeom>
        </p:spPr>
        <p:txBody>
          <a:bodyPr spcFirstLastPara="1" wrap="square" lIns="203325" tIns="203325" rIns="203325" bIns="2033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1pPr>
            <a:lvl2pPr lvl="1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2pPr>
            <a:lvl3pPr lvl="2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3pPr>
            <a:lvl4pPr lvl="3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4pPr>
            <a:lvl5pPr lvl="4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5pPr>
            <a:lvl6pPr lvl="5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6pPr>
            <a:lvl7pPr lvl="6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7pPr>
            <a:lvl8pPr lvl="7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8pPr>
            <a:lvl9pPr lvl="8">
              <a:spcBef>
                <a:spcPts val="0"/>
              </a:spcBef>
              <a:spcAft>
                <a:spcPts val="0"/>
              </a:spcAft>
              <a:buSzPts val="5338"/>
              <a:buNone/>
              <a:defRPr sz="533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5738331"/>
            <a:ext cx="4643100" cy="131292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1pPr>
            <a:lvl2pPr marL="914400" lvl="1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2pPr>
            <a:lvl3pPr marL="1371600" lvl="2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3pPr>
            <a:lvl4pPr marL="1828800" lvl="3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4pPr>
            <a:lvl5pPr marL="2286000" lvl="4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5pPr>
            <a:lvl6pPr marL="2743200" lvl="5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6pPr>
            <a:lvl7pPr marL="3200400" lvl="6" indent="-398081">
              <a:spcBef>
                <a:spcPts val="0"/>
              </a:spcBef>
              <a:spcAft>
                <a:spcPts val="0"/>
              </a:spcAft>
              <a:buSzPts val="2669"/>
              <a:buChar char="●"/>
              <a:defRPr sz="2669"/>
            </a:lvl7pPr>
            <a:lvl8pPr marL="3657600" lvl="7" indent="-398081">
              <a:spcBef>
                <a:spcPts val="0"/>
              </a:spcBef>
              <a:spcAft>
                <a:spcPts val="0"/>
              </a:spcAft>
              <a:buSzPts val="2669"/>
              <a:buChar char="○"/>
              <a:defRPr sz="2669"/>
            </a:lvl8pPr>
            <a:lvl9pPr marL="4114800" lvl="8" indent="-398081">
              <a:spcBef>
                <a:spcPts val="0"/>
              </a:spcBef>
              <a:spcAft>
                <a:spcPts val="0"/>
              </a:spcAft>
              <a:buSzPts val="2669"/>
              <a:buChar char="■"/>
              <a:defRPr sz="2669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1858887"/>
            <a:ext cx="10529400" cy="168930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1pPr>
            <a:lvl2pPr lvl="1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2pPr>
            <a:lvl3pPr lvl="2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3pPr>
            <a:lvl4pPr lvl="3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4pPr>
            <a:lvl5pPr lvl="4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5pPr>
            <a:lvl6pPr lvl="5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6pPr>
            <a:lvl7pPr lvl="6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7pPr>
            <a:lvl8pPr lvl="7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8pPr>
            <a:lvl9pPr lvl="8">
              <a:spcBef>
                <a:spcPts val="0"/>
              </a:spcBef>
              <a:spcAft>
                <a:spcPts val="0"/>
              </a:spcAft>
              <a:buSzPts val="10676"/>
              <a:buNone/>
              <a:defRPr sz="10676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516"/>
            <a:ext cx="7560000" cy="212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03325" tIns="203325" rIns="203325" bIns="2033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5092376"/>
            <a:ext cx="6688800" cy="6121200"/>
          </a:xfrm>
          <a:prstGeom prst="rect">
            <a:avLst/>
          </a:prstGeom>
        </p:spPr>
        <p:txBody>
          <a:bodyPr spcFirstLastPara="1" wrap="square" lIns="203325" tIns="203325" rIns="203325" bIns="2033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1pPr>
            <a:lvl2pPr lvl="1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2pPr>
            <a:lvl3pPr lvl="2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3pPr>
            <a:lvl4pPr lvl="3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4pPr>
            <a:lvl5pPr lvl="4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5pPr>
            <a:lvl6pPr lvl="5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6pPr>
            <a:lvl7pPr lvl="6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7pPr>
            <a:lvl8pPr lvl="7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8pPr>
            <a:lvl9pPr lvl="8" algn="ctr">
              <a:spcBef>
                <a:spcPts val="0"/>
              </a:spcBef>
              <a:spcAft>
                <a:spcPts val="0"/>
              </a:spcAft>
              <a:buSzPts val="9342"/>
              <a:buNone/>
              <a:defRPr sz="934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11575253"/>
            <a:ext cx="6688800" cy="5100000"/>
          </a:xfrm>
          <a:prstGeom prst="rect">
            <a:avLst/>
          </a:prstGeom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71"/>
              <a:buNone/>
              <a:defRPr sz="467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2990056"/>
            <a:ext cx="6344700" cy="152592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marL="457200" lvl="0" indent="-482822">
              <a:spcBef>
                <a:spcPts val="0"/>
              </a:spcBef>
              <a:spcAft>
                <a:spcPts val="0"/>
              </a:spcAft>
              <a:buSzPts val="4004"/>
              <a:buChar char="●"/>
              <a:defRPr sz="4003"/>
            </a:lvl1pPr>
            <a:lvl2pPr marL="914400" lvl="1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2pPr>
            <a:lvl3pPr marL="1371600" lvl="2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3pPr>
            <a:lvl4pPr marL="1828800" lvl="3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4pPr>
            <a:lvl5pPr marL="2286000" lvl="4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5pPr>
            <a:lvl6pPr marL="2743200" lvl="5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6pPr>
            <a:lvl7pPr marL="3200400" lvl="6" indent="-426328">
              <a:spcBef>
                <a:spcPts val="0"/>
              </a:spcBef>
              <a:spcAft>
                <a:spcPts val="0"/>
              </a:spcAft>
              <a:buSzPts val="3114"/>
              <a:buChar char="●"/>
              <a:defRPr sz="3113"/>
            </a:lvl7pPr>
            <a:lvl8pPr marL="3657600" lvl="7" indent="-426328">
              <a:spcBef>
                <a:spcPts val="0"/>
              </a:spcBef>
              <a:spcAft>
                <a:spcPts val="0"/>
              </a:spcAft>
              <a:buSzPts val="3114"/>
              <a:buChar char="○"/>
              <a:defRPr sz="3113"/>
            </a:lvl8pPr>
            <a:lvl9pPr marL="4114800" lvl="8" indent="-426328">
              <a:spcBef>
                <a:spcPts val="0"/>
              </a:spcBef>
              <a:spcAft>
                <a:spcPts val="0"/>
              </a:spcAft>
              <a:buSzPts val="3114"/>
              <a:buChar char="■"/>
              <a:defRPr sz="3113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17470091"/>
            <a:ext cx="9919200" cy="24987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4"/>
              <a:buNone/>
              <a:defRPr sz="4003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>
              <a:buNone/>
              <a:defRPr sz="2224"/>
            </a:lvl1pPr>
            <a:lvl2pPr lvl="1">
              <a:buNone/>
              <a:defRPr sz="2224"/>
            </a:lvl2pPr>
            <a:lvl3pPr lvl="2">
              <a:buNone/>
              <a:defRPr sz="2224"/>
            </a:lvl3pPr>
            <a:lvl4pPr lvl="3">
              <a:buNone/>
              <a:defRPr sz="2224"/>
            </a:lvl4pPr>
            <a:lvl5pPr lvl="4">
              <a:buNone/>
              <a:defRPr sz="2224"/>
            </a:lvl5pPr>
            <a:lvl6pPr lvl="5">
              <a:buNone/>
              <a:defRPr sz="2224"/>
            </a:lvl6pPr>
            <a:lvl7pPr lvl="6">
              <a:buNone/>
              <a:defRPr sz="2224"/>
            </a:lvl7pPr>
            <a:lvl8pPr lvl="7">
              <a:buNone/>
              <a:defRPr sz="2224"/>
            </a:lvl8pPr>
            <a:lvl9pPr lvl="8">
              <a:buNone/>
              <a:defRPr sz="2224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1837724"/>
            <a:ext cx="14089200" cy="23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325" tIns="203325" rIns="203325" bIns="2033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28"/>
              <a:buNone/>
              <a:defRPr sz="622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4759127"/>
            <a:ext cx="14089200" cy="141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325" tIns="203325" rIns="203325" bIns="203325" anchor="t" anchorCtr="0">
            <a:normAutofit/>
          </a:bodyPr>
          <a:lstStyle>
            <a:lvl1pPr marL="457200" lvl="0" indent="-48282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4"/>
              <a:buChar char="●"/>
              <a:defRPr sz="4003">
                <a:solidFill>
                  <a:schemeClr val="dk2"/>
                </a:solidFill>
              </a:defRPr>
            </a:lvl1pPr>
            <a:lvl2pPr marL="914400" lvl="1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○"/>
              <a:defRPr sz="3113">
                <a:solidFill>
                  <a:schemeClr val="dk2"/>
                </a:solidFill>
              </a:defRPr>
            </a:lvl2pPr>
            <a:lvl3pPr marL="1371600" lvl="2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■"/>
              <a:defRPr sz="3113">
                <a:solidFill>
                  <a:schemeClr val="dk2"/>
                </a:solidFill>
              </a:defRPr>
            </a:lvl3pPr>
            <a:lvl4pPr marL="1828800" lvl="3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●"/>
              <a:defRPr sz="3113">
                <a:solidFill>
                  <a:schemeClr val="dk2"/>
                </a:solidFill>
              </a:defRPr>
            </a:lvl4pPr>
            <a:lvl5pPr marL="2286000" lvl="4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○"/>
              <a:defRPr sz="3113">
                <a:solidFill>
                  <a:schemeClr val="dk2"/>
                </a:solidFill>
              </a:defRPr>
            </a:lvl5pPr>
            <a:lvl6pPr marL="2743200" lvl="5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■"/>
              <a:defRPr sz="3113">
                <a:solidFill>
                  <a:schemeClr val="dk2"/>
                </a:solidFill>
              </a:defRPr>
            </a:lvl6pPr>
            <a:lvl7pPr marL="3200400" lvl="6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●"/>
              <a:defRPr sz="3113">
                <a:solidFill>
                  <a:schemeClr val="dk2"/>
                </a:solidFill>
              </a:defRPr>
            </a:lvl7pPr>
            <a:lvl8pPr marL="3657600" lvl="7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○"/>
              <a:defRPr sz="3113">
                <a:solidFill>
                  <a:schemeClr val="dk2"/>
                </a:solidFill>
              </a:defRPr>
            </a:lvl8pPr>
            <a:lvl9pPr marL="4114800" lvl="8" indent="-42632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14"/>
              <a:buChar char="■"/>
              <a:defRPr sz="311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19256678"/>
            <a:ext cx="9072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3325" tIns="203325" rIns="203325" bIns="203325" anchor="ctr" anchorCtr="0">
            <a:normAutofit/>
          </a:bodyPr>
          <a:lstStyle>
            <a:lvl1pPr lvl="0" algn="r">
              <a:buNone/>
              <a:defRPr sz="2224">
                <a:solidFill>
                  <a:schemeClr val="dk2"/>
                </a:solidFill>
              </a:defRPr>
            </a:lvl1pPr>
            <a:lvl2pPr lvl="1" algn="r">
              <a:buNone/>
              <a:defRPr sz="2224">
                <a:solidFill>
                  <a:schemeClr val="dk2"/>
                </a:solidFill>
              </a:defRPr>
            </a:lvl2pPr>
            <a:lvl3pPr lvl="2" algn="r">
              <a:buNone/>
              <a:defRPr sz="2224">
                <a:solidFill>
                  <a:schemeClr val="dk2"/>
                </a:solidFill>
              </a:defRPr>
            </a:lvl3pPr>
            <a:lvl4pPr lvl="3" algn="r">
              <a:buNone/>
              <a:defRPr sz="2224">
                <a:solidFill>
                  <a:schemeClr val="dk2"/>
                </a:solidFill>
              </a:defRPr>
            </a:lvl4pPr>
            <a:lvl5pPr lvl="4" algn="r">
              <a:buNone/>
              <a:defRPr sz="2224">
                <a:solidFill>
                  <a:schemeClr val="dk2"/>
                </a:solidFill>
              </a:defRPr>
            </a:lvl5pPr>
            <a:lvl6pPr lvl="5" algn="r">
              <a:buNone/>
              <a:defRPr sz="2224">
                <a:solidFill>
                  <a:schemeClr val="dk2"/>
                </a:solidFill>
              </a:defRPr>
            </a:lvl6pPr>
            <a:lvl7pPr lvl="6" algn="r">
              <a:buNone/>
              <a:defRPr sz="2224">
                <a:solidFill>
                  <a:schemeClr val="dk2"/>
                </a:solidFill>
              </a:defRPr>
            </a:lvl7pPr>
            <a:lvl8pPr lvl="7" algn="r">
              <a:buNone/>
              <a:defRPr sz="2224">
                <a:solidFill>
                  <a:schemeClr val="dk2"/>
                </a:solidFill>
              </a:defRPr>
            </a:lvl8pPr>
            <a:lvl9pPr lvl="8" algn="r">
              <a:buNone/>
              <a:defRPr sz="2224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2177143" y="982736"/>
            <a:ext cx="9358111" cy="97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dirty="0">
                <a:solidFill>
                  <a:schemeClr val="tx1"/>
                </a:solidFill>
                <a:latin typeface="+mj-lt"/>
                <a:ea typeface="Fira Sans"/>
                <a:cs typeface="Fira Sans"/>
                <a:sym typeface="Fira Sans"/>
              </a:rPr>
              <a:t>TÍTULO DO TRABALHO TÍTULO DO TRABALHO</a:t>
            </a:r>
            <a:endParaRPr sz="2800" b="1" dirty="0">
              <a:solidFill>
                <a:schemeClr val="tx1"/>
              </a:solidFill>
              <a:latin typeface="+mj-lt"/>
              <a:ea typeface="Fira Sans"/>
              <a:cs typeface="Fira Sans"/>
              <a:sym typeface="Fira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15623" y="2184458"/>
            <a:ext cx="8681150" cy="142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+mj-lt"/>
                <a:ea typeface="Fira Sans"/>
                <a:cs typeface="Fira Sans"/>
                <a:sym typeface="Fira Sans"/>
              </a:rPr>
              <a:t>SOBRENOME, Nome do Autor. (Estudante 1), SOBRENOME, Nome do Autor. (Estudante 2), SOBRENOME, Nome do Autor. (Estudante 3), SOBRENOME, Nome do Autor. (Orientador)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dirty="0">
                <a:solidFill>
                  <a:schemeClr val="tx1"/>
                </a:solidFill>
                <a:latin typeface="+mj-lt"/>
                <a:ea typeface="Fira Sans"/>
                <a:cs typeface="Fira Sans"/>
                <a:sym typeface="Fira Sans"/>
              </a:rPr>
              <a:t>emailparacontato@email.edu.br</a:t>
            </a:r>
            <a:endParaRPr sz="1800" dirty="0">
              <a:solidFill>
                <a:schemeClr val="tx1"/>
              </a:solidFill>
              <a:latin typeface="+mj-lt"/>
              <a:ea typeface="Fira Sans"/>
              <a:cs typeface="Fira Sans"/>
              <a:sym typeface="Fira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86243" y="4332934"/>
            <a:ext cx="57117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Introdução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Use textos curtos. Mantenha as configurações das fontes.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139256" y="8028242"/>
            <a:ext cx="57117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Objetivos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lvl="0" algn="just"/>
            <a:r>
              <a:rPr lang="pt-BR" sz="1600" dirty="0">
                <a:ea typeface="Fira Sans"/>
                <a:cs typeface="Fira Sans"/>
                <a:sym typeface="Fira Sans"/>
              </a:rPr>
              <a:t>Use textos curtos. Mantenha as configurações das fontes.</a:t>
            </a:r>
          </a:p>
        </p:txBody>
      </p:sp>
      <p:sp>
        <p:nvSpPr>
          <p:cNvPr id="66" name="Google Shape;66;p13"/>
          <p:cNvSpPr txBox="1"/>
          <p:nvPr/>
        </p:nvSpPr>
        <p:spPr>
          <a:xfrm>
            <a:off x="1139256" y="10238042"/>
            <a:ext cx="57117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Metodologia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Use textos curtos. Valorize o uso de imagens. Use textos curtos. Valorize o uso de imagens. Use textos curtos. Valorize o uso de imagens. Use textos curtos. Valorize o uso de imagens. Use textos curtos. Valorize o uso de imagens.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525" y="12277817"/>
            <a:ext cx="2452800" cy="3746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0774" y="12338042"/>
            <a:ext cx="2827169" cy="22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E592F80-EC40-B41C-1435-D655CC719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19" y="338388"/>
            <a:ext cx="2285376" cy="228537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54ED4F0-BCF3-94DC-C9FC-F8D8828007B8}"/>
              </a:ext>
            </a:extLst>
          </p:cNvPr>
          <p:cNvCxnSpPr>
            <a:cxnSpLocks/>
          </p:cNvCxnSpPr>
          <p:nvPr/>
        </p:nvCxnSpPr>
        <p:spPr>
          <a:xfrm>
            <a:off x="1139256" y="4847771"/>
            <a:ext cx="53631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7A8931E-4D9F-BB5C-3D78-764E89A01261}"/>
              </a:ext>
            </a:extLst>
          </p:cNvPr>
          <p:cNvCxnSpPr>
            <a:cxnSpLocks/>
          </p:cNvCxnSpPr>
          <p:nvPr/>
        </p:nvCxnSpPr>
        <p:spPr>
          <a:xfrm>
            <a:off x="1229497" y="8555133"/>
            <a:ext cx="53631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A147630-79EC-6A6E-0758-303B8850AF25}"/>
              </a:ext>
            </a:extLst>
          </p:cNvPr>
          <p:cNvCxnSpPr>
            <a:cxnSpLocks/>
          </p:cNvCxnSpPr>
          <p:nvPr/>
        </p:nvCxnSpPr>
        <p:spPr>
          <a:xfrm>
            <a:off x="1229497" y="10754048"/>
            <a:ext cx="536314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Google Shape;66;p13">
            <a:extLst>
              <a:ext uri="{FF2B5EF4-FFF2-40B4-BE49-F238E27FC236}">
                <a16:creationId xmlns:a16="http://schemas.microsoft.com/office/drawing/2014/main" id="{F1F40DDF-8D2F-D806-18D0-03FC078D040B}"/>
              </a:ext>
            </a:extLst>
          </p:cNvPr>
          <p:cNvSpPr txBox="1"/>
          <p:nvPr/>
        </p:nvSpPr>
        <p:spPr>
          <a:xfrm>
            <a:off x="8050298" y="4340106"/>
            <a:ext cx="57117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Resultados e Discussão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Use textos curtos. Valorize o uso de imagens. Use textos curtos. Valorize o uso de imagens. Use textos curtos. Valorize o uso de imagens. Use textos curtos. Valorize o uso de imagens. Use textos curtos. Valorize o uso de imagens.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BB4FABC6-5EB7-C542-FC3C-C144FA1DBA66}"/>
              </a:ext>
            </a:extLst>
          </p:cNvPr>
          <p:cNvCxnSpPr>
            <a:cxnSpLocks/>
          </p:cNvCxnSpPr>
          <p:nvPr/>
        </p:nvCxnSpPr>
        <p:spPr>
          <a:xfrm flipV="1">
            <a:off x="8140539" y="4847771"/>
            <a:ext cx="5880261" cy="834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Google Shape;66;p13">
            <a:extLst>
              <a:ext uri="{FF2B5EF4-FFF2-40B4-BE49-F238E27FC236}">
                <a16:creationId xmlns:a16="http://schemas.microsoft.com/office/drawing/2014/main" id="{630DE02C-8A87-575F-B62F-C3B6BE654327}"/>
              </a:ext>
            </a:extLst>
          </p:cNvPr>
          <p:cNvSpPr txBox="1"/>
          <p:nvPr/>
        </p:nvSpPr>
        <p:spPr>
          <a:xfrm>
            <a:off x="8140539" y="8686835"/>
            <a:ext cx="5897549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Considerações Finais/Conclusão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Use textos curtos. Valorize o uso de imagens. Use textos curtos. Valorize o uso de imagens. Use textos curtos. Valorize o uso de imagens. Use textos curtos. Valorize o uso de imagens. Use textos curtos. Valorize o uso de imagens.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C635B7E-838F-0CD5-0BEF-E3A6240AAF2B}"/>
              </a:ext>
            </a:extLst>
          </p:cNvPr>
          <p:cNvCxnSpPr>
            <a:cxnSpLocks/>
          </p:cNvCxnSpPr>
          <p:nvPr/>
        </p:nvCxnSpPr>
        <p:spPr>
          <a:xfrm>
            <a:off x="8230781" y="9202841"/>
            <a:ext cx="58073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66;p13">
            <a:extLst>
              <a:ext uri="{FF2B5EF4-FFF2-40B4-BE49-F238E27FC236}">
                <a16:creationId xmlns:a16="http://schemas.microsoft.com/office/drawing/2014/main" id="{38FFBBC5-B723-F7F6-EECF-7BD24D881520}"/>
              </a:ext>
            </a:extLst>
          </p:cNvPr>
          <p:cNvSpPr txBox="1"/>
          <p:nvPr/>
        </p:nvSpPr>
        <p:spPr>
          <a:xfrm>
            <a:off x="8140539" y="11074826"/>
            <a:ext cx="5897549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Referências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Use textos curtos. Valorize o uso de imagens. Use textos curtos. Valorize o uso de imagens. Use textos curtos. Valorize o uso de imagens. Use textos curtos. Valorize o uso de imagens. Use textos curtos. Valorize o uso de imagens.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B1623AA7-5F9A-E601-7B98-2E9D637ECD15}"/>
              </a:ext>
            </a:extLst>
          </p:cNvPr>
          <p:cNvCxnSpPr>
            <a:cxnSpLocks/>
          </p:cNvCxnSpPr>
          <p:nvPr/>
        </p:nvCxnSpPr>
        <p:spPr>
          <a:xfrm>
            <a:off x="8230781" y="11590832"/>
            <a:ext cx="58073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07BE2434-41C5-1B31-0367-B2CBE4D09163}"/>
              </a:ext>
            </a:extLst>
          </p:cNvPr>
          <p:cNvSpPr txBox="1"/>
          <p:nvPr/>
        </p:nvSpPr>
        <p:spPr>
          <a:xfrm>
            <a:off x="8247997" y="16282924"/>
            <a:ext cx="5897549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+mn-lt"/>
                <a:ea typeface="Fira Sans"/>
                <a:cs typeface="Fira Sans"/>
                <a:sym typeface="Fira Sans"/>
              </a:rPr>
              <a:t>Agradecimentos</a:t>
            </a:r>
            <a:endParaRPr sz="2800" b="1"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  <a:ea typeface="Fira Sans"/>
              <a:cs typeface="Fira Sans"/>
              <a:sym typeface="Fira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latin typeface="+mn-lt"/>
                <a:ea typeface="Fira Sans"/>
                <a:cs typeface="Fira Sans"/>
                <a:sym typeface="Fira Sans"/>
              </a:rPr>
              <a:t>Opcional.</a:t>
            </a:r>
            <a:endParaRPr sz="1600" dirty="0">
              <a:latin typeface="+mn-lt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48D5A7EB-02D1-5D1E-97DC-8FB8D9BA0DDF}"/>
              </a:ext>
            </a:extLst>
          </p:cNvPr>
          <p:cNvCxnSpPr>
            <a:cxnSpLocks/>
          </p:cNvCxnSpPr>
          <p:nvPr/>
        </p:nvCxnSpPr>
        <p:spPr>
          <a:xfrm>
            <a:off x="8293119" y="16910606"/>
            <a:ext cx="580730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4FF8E50-C14A-45A0-A10D-A27782B2BBDE}"/>
              </a:ext>
            </a:extLst>
          </p:cNvPr>
          <p:cNvSpPr txBox="1"/>
          <p:nvPr/>
        </p:nvSpPr>
        <p:spPr>
          <a:xfrm>
            <a:off x="3778135" y="10469777"/>
            <a:ext cx="7556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6991FE5-A897-4EF5-B4E9-4E55470B30CB}"/>
              </a:ext>
            </a:extLst>
          </p:cNvPr>
          <p:cNvSpPr txBox="1"/>
          <p:nvPr/>
        </p:nvSpPr>
        <p:spPr>
          <a:xfrm>
            <a:off x="517307" y="18052643"/>
            <a:ext cx="2285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2800" b="1" i="0" dirty="0">
                <a:solidFill>
                  <a:schemeClr val="tx1"/>
                </a:solidFill>
                <a:effectLst/>
              </a:rPr>
              <a:t>Realização</a:t>
            </a:r>
            <a:r>
              <a:rPr lang="pt-BR" b="1" i="0" dirty="0">
                <a:solidFill>
                  <a:schemeClr val="tx1"/>
                </a:solidFill>
                <a:effectLst/>
              </a:rPr>
              <a:t>:</a:t>
            </a:r>
            <a:endParaRPr lang="pt-BR" dirty="0">
              <a:solidFill>
                <a:schemeClr val="tx1"/>
              </a:solidFill>
              <a:effectLst/>
            </a:endParaRP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373C71CB-D0CD-499F-A157-491651B57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3146" y="20127939"/>
            <a:ext cx="2442510" cy="804977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05975548-768A-4306-B9CC-EEC80C54E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894" y="18617680"/>
            <a:ext cx="2442510" cy="1082846"/>
          </a:xfrm>
          <a:prstGeom prst="rect">
            <a:avLst/>
          </a:prstGeom>
        </p:spPr>
      </p:pic>
      <p:pic>
        <p:nvPicPr>
          <p:cNvPr id="54" name="Imagem 53">
            <a:extLst>
              <a:ext uri="{FF2B5EF4-FFF2-40B4-BE49-F238E27FC236}">
                <a16:creationId xmlns:a16="http://schemas.microsoft.com/office/drawing/2014/main" id="{2A568C11-5F78-481D-9355-24B4F3A89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5352" y="19870100"/>
            <a:ext cx="3348704" cy="1010929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9523981C-846F-43EE-902C-76B91A550B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4138" y="19746679"/>
            <a:ext cx="3284787" cy="1313915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id="{DD6348B2-BC70-403C-8583-E65D0B84D2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94" y="19085924"/>
            <a:ext cx="4331389" cy="1734083"/>
          </a:xfrm>
          <a:prstGeom prst="rect">
            <a:avLst/>
          </a:prstGeom>
        </p:spPr>
      </p:pic>
      <p:pic>
        <p:nvPicPr>
          <p:cNvPr id="67" name="Imagem 66">
            <a:extLst>
              <a:ext uri="{FF2B5EF4-FFF2-40B4-BE49-F238E27FC236}">
                <a16:creationId xmlns:a16="http://schemas.microsoft.com/office/drawing/2014/main" id="{AD3C30E8-715A-4017-8A6D-A16DD33C17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25789" y="18186091"/>
            <a:ext cx="1676253" cy="1517940"/>
          </a:xfrm>
          <a:prstGeom prst="rect">
            <a:avLst/>
          </a:prstGeom>
        </p:spPr>
      </p:pic>
      <p:pic>
        <p:nvPicPr>
          <p:cNvPr id="71" name="Imagem 70">
            <a:extLst>
              <a:ext uri="{FF2B5EF4-FFF2-40B4-BE49-F238E27FC236}">
                <a16:creationId xmlns:a16="http://schemas.microsoft.com/office/drawing/2014/main" id="{14CABDE1-0466-4C2A-A002-541FF1B622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9370" y="18603448"/>
            <a:ext cx="5269358" cy="1308557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E2F9B7E0-8A56-4DB2-A968-D235A838663B}"/>
              </a:ext>
            </a:extLst>
          </p:cNvPr>
          <p:cNvSpPr txBox="1"/>
          <p:nvPr/>
        </p:nvSpPr>
        <p:spPr>
          <a:xfrm>
            <a:off x="5109618" y="18052643"/>
            <a:ext cx="199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2800" b="1" i="0" dirty="0">
                <a:solidFill>
                  <a:schemeClr val="tx1"/>
                </a:solidFill>
                <a:effectLst/>
              </a:rPr>
              <a:t>Apoio</a:t>
            </a:r>
            <a:r>
              <a:rPr lang="pt-BR" b="1" i="0" dirty="0">
                <a:solidFill>
                  <a:schemeClr val="tx1"/>
                </a:solidFill>
                <a:effectLst/>
              </a:rPr>
              <a:t>:</a:t>
            </a:r>
            <a:endParaRPr lang="pt-BR" dirty="0">
              <a:solidFill>
                <a:schemeClr val="tx1"/>
              </a:solidFill>
              <a:effectLst/>
            </a:endParaRP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52AB2797-EEC1-48B6-90FE-0E046EE35B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81038" y="0"/>
            <a:ext cx="3738312" cy="2210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290</Words>
  <Application>Microsoft Office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EriveltoAdm</dc:creator>
  <cp:lastModifiedBy>Renata Có e Gomes</cp:lastModifiedBy>
  <cp:revision>12</cp:revision>
  <dcterms:modified xsi:type="dcterms:W3CDTF">2025-10-02T19:16:15Z</dcterms:modified>
</cp:coreProperties>
</file>